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0" autoAdjust="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0CA9B9C-AAF1-449B-81FD-DB2C6E0D7476}" type="datetimeFigureOut">
              <a:rPr lang="en-US" smtClean="0"/>
              <a:t>8/1/2011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BFC1464-A618-4BF0-B929-42CF988B57D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wipe/>
  </p:transition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ason.shipman@delta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Cabin Service Dispatch</a:t>
            </a:r>
            <a:endParaRPr lang="en-US" dirty="0"/>
          </a:p>
        </p:txBody>
      </p:sp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By: </a:t>
            </a:r>
          </a:p>
          <a:p>
            <a:r>
              <a:rPr lang="en-US" dirty="0" smtClean="0"/>
              <a:t>Carolina Smith-</a:t>
            </a:r>
            <a:r>
              <a:rPr lang="en-US" dirty="0" err="1" smtClean="0"/>
              <a:t>Fitisemanu</a:t>
            </a:r>
            <a:endParaRPr lang="en-US" dirty="0" smtClean="0"/>
          </a:p>
          <a:p>
            <a:r>
              <a:rPr lang="en-US" dirty="0" smtClean="0"/>
              <a:t>Comm1010</a:t>
            </a:r>
          </a:p>
          <a:p>
            <a:r>
              <a:rPr lang="en-US" smtClean="0"/>
              <a:t>July 13, 2011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1" y="1981200"/>
            <a:ext cx="38199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Knowledge</a:t>
            </a:r>
            <a:endParaRPr lang="en-US" sz="4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785039">
            <a:off x="226446" y="3065880"/>
            <a:ext cx="23471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Clarity</a:t>
            </a:r>
            <a:endParaRPr lang="en-US" sz="5400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20660887">
            <a:off x="2154355" y="4920049"/>
            <a:ext cx="24432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trike="sngStrike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90033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Delays</a:t>
            </a:r>
            <a:endParaRPr lang="en-US" sz="5400" b="1" strike="sngStrike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990033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 rot="20410641">
            <a:off x="209148" y="421103"/>
            <a:ext cx="323037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Multi-task</a:t>
            </a:r>
            <a:endParaRPr lang="en-US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2587" y="4210237"/>
            <a:ext cx="260840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Timing</a:t>
            </a:r>
            <a:endParaRPr lang="en-US" sz="6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 rot="771868">
            <a:off x="2263361" y="1229441"/>
            <a:ext cx="22252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Strategy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Rectangle 16"/>
          <p:cNvSpPr/>
          <p:nvPr/>
        </p:nvSpPr>
        <p:spPr>
          <a:xfrm rot="20338149">
            <a:off x="2264474" y="3206749"/>
            <a:ext cx="258434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Quality</a:t>
            </a:r>
            <a:endParaRPr lang="en-US" sz="4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 rot="1117527">
            <a:off x="38356" y="5713205"/>
            <a:ext cx="285206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Teamwork</a:t>
            </a:r>
            <a:endParaRPr lang="en-US" sz="40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38362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Knowledge 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do the planes get on the ground?</a:t>
            </a:r>
          </a:p>
          <a:p>
            <a:r>
              <a:rPr lang="en-US" dirty="0" smtClean="0"/>
              <a:t>How much time do we have?</a:t>
            </a:r>
          </a:p>
          <a:p>
            <a:r>
              <a:rPr lang="en-US" dirty="0" smtClean="0"/>
              <a:t>How long should each plane take?</a:t>
            </a:r>
          </a:p>
          <a:p>
            <a:r>
              <a:rPr lang="en-US" dirty="0" smtClean="0"/>
              <a:t>City codes</a:t>
            </a:r>
          </a:p>
          <a:p>
            <a:r>
              <a:rPr lang="en-US" dirty="0" smtClean="0"/>
              <a:t>Relaying messages</a:t>
            </a:r>
          </a:p>
          <a:p>
            <a:r>
              <a:rPr lang="en-US" dirty="0" smtClean="0"/>
              <a:t>Safety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799114"/>
            <a:ext cx="2563586" cy="1777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917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Clarity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Speaking </a:t>
            </a:r>
            <a:r>
              <a:rPr lang="en-US" dirty="0" smtClean="0"/>
              <a:t>over the radio</a:t>
            </a:r>
          </a:p>
          <a:p>
            <a:r>
              <a:rPr lang="en-US" dirty="0" smtClean="0"/>
              <a:t>Understand what is </a:t>
            </a:r>
            <a:r>
              <a:rPr lang="en-US" dirty="0" smtClean="0"/>
              <a:t>being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cleared</a:t>
            </a:r>
          </a:p>
          <a:p>
            <a:r>
              <a:rPr lang="en-US" dirty="0" smtClean="0"/>
              <a:t>Mistakes can be costly</a:t>
            </a:r>
          </a:p>
          <a:p>
            <a:r>
              <a:rPr lang="en-US" dirty="0" smtClean="0"/>
              <a:t>Copy and copy back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219200"/>
            <a:ext cx="2857500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65538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Importance of not 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getting </a:t>
            </a:r>
            <a:r>
              <a:rPr lang="en-US" dirty="0" smtClean="0"/>
              <a:t>one</a:t>
            </a:r>
          </a:p>
          <a:p>
            <a:r>
              <a:rPr lang="en-US" dirty="0" smtClean="0"/>
              <a:t>Fighting </a:t>
            </a:r>
            <a:r>
              <a:rPr lang="en-US" dirty="0" smtClean="0"/>
              <a:t>to avoid a delay</a:t>
            </a:r>
            <a:endParaRPr lang="en-US" dirty="0" smtClean="0"/>
          </a:p>
          <a:p>
            <a:r>
              <a:rPr lang="en-US" dirty="0" smtClean="0"/>
              <a:t>Responsible for Delay costs and </a:t>
            </a:r>
            <a:r>
              <a:rPr lang="en-US" dirty="0" smtClean="0"/>
              <a:t>personal impact</a:t>
            </a:r>
            <a:endParaRPr lang="en-US" dirty="0" smtClean="0"/>
          </a:p>
          <a:p>
            <a:r>
              <a:rPr lang="en-US" dirty="0" smtClean="0"/>
              <a:t>Timing is everything</a:t>
            </a:r>
          </a:p>
          <a:p>
            <a:r>
              <a:rPr lang="en-US" dirty="0" smtClean="0"/>
              <a:t>Times of each turn depending on plane size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914400"/>
            <a:ext cx="2828925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71735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dirty="0"/>
              <a:t>"Dispatch(logistics)." </a:t>
            </a:r>
            <a:r>
              <a:rPr lang="en-US" i="1" dirty="0"/>
              <a:t>Wikipedia.org</a:t>
            </a:r>
            <a:r>
              <a:rPr lang="en-US" dirty="0"/>
              <a:t>. Wikipedia, 29 Nov. 2010. Web. 13 July 2011. &lt;http://www.wikipedia.org</a:t>
            </a:r>
            <a:r>
              <a:rPr lang="en-US" dirty="0" smtClean="0"/>
              <a:t>&gt;.</a:t>
            </a:r>
          </a:p>
          <a:p>
            <a:pPr marL="68580" indent="0">
              <a:buNone/>
            </a:pPr>
            <a:r>
              <a:rPr lang="en-US" dirty="0" smtClean="0"/>
              <a:t>Interview: Jason Shipman- Delta Dispatcher</a:t>
            </a:r>
          </a:p>
          <a:p>
            <a:pPr marL="68580" indent="0">
              <a:buNone/>
            </a:pPr>
            <a:r>
              <a:rPr lang="en-US" dirty="0" smtClean="0">
                <a:hlinkClick r:id="rId2"/>
              </a:rPr>
              <a:t>Jason.shipman@delta.com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"Police, Fire, and Ambulance Dispatchers." </a:t>
            </a:r>
            <a:r>
              <a:rPr lang="en-US" i="1" dirty="0"/>
              <a:t>Www.bls.gov</a:t>
            </a:r>
            <a:r>
              <a:rPr lang="en-US" dirty="0"/>
              <a:t>. Bureau of Labor Statistics, 17 Dec. 2009. Web. 13 July 2011. &lt;http://www.bls.gov/oco/ocos343.htm&gt;.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2669</TotalTime>
  <Words>161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Cabin Service Dispatch</vt:lpstr>
      <vt:lpstr>Knowledge </vt:lpstr>
      <vt:lpstr>Clarity </vt:lpstr>
      <vt:lpstr>Delays </vt:lpstr>
      <vt:lpstr>Bibliography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 Service Dispatch</dc:title>
  <dc:creator>Kalina</dc:creator>
  <cp:lastModifiedBy>Kalina</cp:lastModifiedBy>
  <cp:revision>14</cp:revision>
  <dcterms:created xsi:type="dcterms:W3CDTF">2011-07-13T19:51:56Z</dcterms:created>
  <dcterms:modified xsi:type="dcterms:W3CDTF">2011-08-03T20:14:31Z</dcterms:modified>
</cp:coreProperties>
</file>